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F0BAF-1FEE-41A4-997A-BC475F8EAA8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29DD1-37F9-4425-A7F2-DC54A04E6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53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26178-57C3-450E-9434-D94F22599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E4B018D-EF1F-4D93-B6A7-BB1A5C78A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1BC3B1-9EE4-4A59-93CE-D233219D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DF7CE0-BDDE-4DC0-9C80-EE2EE70A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6E472E-E394-454B-87C5-B64251E1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53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DB120-B3FF-4B65-A79B-E362284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D90DB4-1B1D-416F-BE1E-1BB7E0A5A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171D9A-AB12-477F-9086-1D4FF767F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4E3573-B869-4C03-B4C3-01718FEC8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72EDF4-03FA-4C1E-94A8-1E497722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5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7EA6785-A610-4F78-8358-57C3DBB75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93ED0E-49BF-46C9-ACC9-6C4026D1D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A0E945-1E7E-4897-88A5-096AF292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72620F-F323-4F9F-9AFB-A26FEF2F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654CC5-D371-4CAF-9B6A-A8CBCFD2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42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93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B2377-5CFE-4BAF-8B7A-DBA58F80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546C34-3DCF-4CEF-A364-8C2BD255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227D57-DEFD-4C14-895F-F7A4DB31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D1D4EA-D175-474E-930C-89C090FF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E7809F-3D25-4918-BC7E-455AA2FB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50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551A3-39ED-435A-8ED8-D1D4B946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8A2C0E-F932-4851-A6AC-10D22F411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CD74A8-07C8-4683-9D7C-CE36F4C1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758F03-CBD9-48C9-8C79-6AAC517A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4B375A-CDF5-447F-9C11-D71A288B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47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27405-0CD4-45B4-B97F-C3209C5F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4D4F3F-59A2-4BB6-A339-80EACDAF9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03A056-DFA4-41F1-8626-D767204A5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78E5A7-7073-4AF8-9429-BB817FB4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591DA4-8DBC-4553-8050-81DEE6B7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B2BD0A-A7CD-416B-BB1E-874CF940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13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FC71D-3DA8-4137-985D-78C42924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3BA6D7-466B-4CD0-8AA7-4EEEF6C30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CCE3D3-E356-4FC3-B5A9-FEED53BFF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74EC19D-DC00-49F4-B101-A54C2732E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994052D-CBF0-41FC-AEBD-BF9CA5EB6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4906AB-9E4A-4655-902A-50D3EE38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4BD1C29-D50E-44CB-9B6B-9BAE6025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CC61D38-D6C2-4E95-9B10-CF4549A0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4BC60-4169-440C-AE2F-6D91587C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C11399B-F14E-46B1-98C1-0CA2BCFD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636A059-8D48-4144-8151-61EAC1EE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B03BDC8-98CF-4674-9919-8B54948E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7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D5EA761-463B-498C-ACC7-02020713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2D4F961-F2D7-40D4-AC20-29C9673C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17B195-CB1F-4018-94E7-9AB084DB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5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1D63E-99A0-4FF7-8B3B-866BDF42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4F313F-A32D-465B-A8ED-B2008854B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00BEE5-32D3-488A-B2C6-7E78373C9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5EF427-D3A2-4325-AD37-AC015EB2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B40358-2E11-4A0B-A239-5B9254A9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1D469E-34E7-433C-8FC2-28E9D701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61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C0CD3-1C6A-45DA-B1A4-18FC7FE3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5E59F4-6A07-4FAB-A4C5-7F2A7609E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91EB875-3ED6-42DD-A8C8-F6DA3C456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BD3698-F986-4E72-9623-D96FBB68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731D8D-DC97-49F2-86DB-ED050362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FFEA9E-E7FC-44B2-A58C-4F1B901B5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38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E053B9-F9BE-4C56-A27C-9A3C7BA8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3FE0A3-14E3-4841-B63F-11E62EC6F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033692-83E3-4CFD-904C-5C0FA4538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93500-7D13-4665-902C-25D09DD3687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1E0714-11AB-40D2-B356-4BBCA9E93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552577-AD9E-4B20-BEB5-86044DB68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F5FF-283C-474A-899E-51644C81A4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74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99687" y="447"/>
            <a:ext cx="14592529" cy="6857107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0538" y="13778878"/>
            <a:ext cx="863189" cy="60190315"/>
          </a:xfrm>
          <a:prstGeom prst="rect">
            <a:avLst/>
          </a:prstGeom>
        </p:spPr>
      </p:pic>
      <p:sp>
        <p:nvSpPr>
          <p:cNvPr id="4" name="Object 3"/>
          <p:cNvSpPr/>
          <p:nvPr/>
        </p:nvSpPr>
        <p:spPr>
          <a:xfrm>
            <a:off x="0" y="902156"/>
            <a:ext cx="12192000" cy="603425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>
              <a:lnSpc>
                <a:spcPts val="4849"/>
              </a:lnSpc>
            </a:pPr>
            <a:r>
              <a:rPr lang="en-US" sz="3999" kern="0" dirty="0">
                <a:solidFill>
                  <a:srgbClr val="000000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Welkom in de Virtual Classroom</a:t>
            </a:r>
            <a:endParaRPr lang="en-US" sz="900" dirty="0"/>
          </a:p>
        </p:txBody>
      </p:sp>
      <p:sp>
        <p:nvSpPr>
          <p:cNvPr id="5" name="Object 4"/>
          <p:cNvSpPr/>
          <p:nvPr/>
        </p:nvSpPr>
        <p:spPr>
          <a:xfrm>
            <a:off x="5393713" y="635415"/>
            <a:ext cx="3237100" cy="202971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>
              <a:lnSpc>
                <a:spcPts val="1600"/>
              </a:lnSpc>
            </a:pPr>
            <a:r>
              <a:rPr lang="en-US" sz="1300" kern="0" dirty="0">
                <a:solidFill>
                  <a:srgbClr val="000000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Introductie — Welkom</a:t>
            </a:r>
            <a:endParaRPr lang="en-US" sz="900" dirty="0"/>
          </a:p>
        </p:txBody>
      </p:sp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3117" y="635415"/>
            <a:ext cx="203605" cy="133028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9434" y="635415"/>
            <a:ext cx="203605" cy="133028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4531" y="635415"/>
            <a:ext cx="203605" cy="133028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9628" y="635415"/>
            <a:ext cx="203605" cy="133028"/>
          </a:xfrm>
          <a:prstGeom prst="rect">
            <a:avLst/>
          </a:prstGeom>
        </p:spPr>
      </p:pic>
      <p:sp>
        <p:nvSpPr>
          <p:cNvPr id="12" name="Object 11"/>
          <p:cNvSpPr/>
          <p:nvPr/>
        </p:nvSpPr>
        <p:spPr>
          <a:xfrm>
            <a:off x="1710892" y="1854951"/>
            <a:ext cx="8967164" cy="40820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lvl="0"/>
            <a:r>
              <a:rPr lang="nl-NL" dirty="0">
                <a:solidFill>
                  <a:srgbClr val="039B9B"/>
                </a:solidFill>
              </a:rPr>
              <a:t>Welkom bij dit </a:t>
            </a:r>
            <a:r>
              <a:rPr lang="nl-NL" dirty="0" err="1">
                <a:solidFill>
                  <a:srgbClr val="039B9B"/>
                </a:solidFill>
              </a:rPr>
              <a:t>webinar</a:t>
            </a:r>
            <a:r>
              <a:rPr lang="nl-NL" dirty="0">
                <a:solidFill>
                  <a:srgbClr val="039B9B"/>
                </a:solidFill>
              </a:rPr>
              <a:t> vanuit de Noordhoff Virtual Classroom!</a:t>
            </a:r>
            <a:br>
              <a:rPr lang="nl-NL" dirty="0">
                <a:solidFill>
                  <a:srgbClr val="039B9B"/>
                </a:solidFill>
              </a:rPr>
            </a:br>
            <a:endParaRPr lang="nl-NL" dirty="0">
              <a:solidFill>
                <a:srgbClr val="039B9B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Je kunt het beste werken in de webbrowser van Chrome.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Je ziet links op je scherm 5 verschillende kanalen. Namelijk: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Teacher content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Teacher camera</a:t>
            </a: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Whiteboard</a:t>
            </a: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Room camera</a:t>
            </a: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Seat view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Jij als luisteraar kunt zelf klikken op deze kanalen en op die manier zelf bepalen waar je naar kijkt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Wanneer je op F11 of full screen drukt heb je het beste beeld (zoom zo in met + of - voor een ideale beleving)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Rechts zie je de Chat. In hetzelfde scherm van de chat zie je ook de poll of quizvragen.</a:t>
            </a:r>
          </a:p>
          <a:p>
            <a:r>
              <a:rPr lang="nl-NL" dirty="0"/>
              <a:t> </a:t>
            </a:r>
          </a:p>
        </p:txBody>
      </p:sp>
      <p:pic>
        <p:nvPicPr>
          <p:cNvPr id="22" name="Object 21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10538" y="6286357"/>
            <a:ext cx="863189" cy="5711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Breedbeeld</PresentationFormat>
  <Paragraphs>15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HelveticaNeue-Bold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Reitsma, Lonneke</dc:creator>
  <dc:description/>
  <cp:lastModifiedBy>Reitsma, Lonneke</cp:lastModifiedBy>
  <cp:revision>1</cp:revision>
  <dcterms:created xsi:type="dcterms:W3CDTF">2021-02-08T12:16:42Z</dcterms:created>
  <dcterms:modified xsi:type="dcterms:W3CDTF">2021-02-08T12:17:16Z</dcterms:modified>
</cp:coreProperties>
</file>