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F0BAF-1FEE-41A4-997A-BC475F8EAA8B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29DD1-37F9-4425-A7F2-DC54A04E6C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0537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026178-57C3-450E-9434-D94F225990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E4B018D-EF1F-4D93-B6A7-BB1A5C78A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A1BC3B1-9EE4-4A59-93CE-D233219D7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3500-7D13-4665-902C-25D09DD3687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2DF7CE0-BDDE-4DC0-9C80-EE2EE70A7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6E472E-E394-454B-87C5-B64251E11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5FF-283C-474A-899E-51644C81A4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7537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DB120-B3FF-4B65-A79B-E36228409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5D90DB4-1B1D-416F-BE1E-1BB7E0A5AF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171D9A-AB12-477F-9086-1D4FF767F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3500-7D13-4665-902C-25D09DD3687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04E3573-B869-4C03-B4C3-01718FEC8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72EDF4-03FA-4C1E-94A8-1E497722F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5FF-283C-474A-899E-51644C81A4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355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7EA6785-A610-4F78-8358-57C3DBB75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B93ED0E-49BF-46C9-ACC9-6C4026D1DB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A0E945-1E7E-4897-88A5-096AF2925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3500-7D13-4665-902C-25D09DD3687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72620F-F323-4F9F-9AFB-A26FEF2F6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1654CC5-D371-4CAF-9B6A-A8CBCFD2A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5FF-283C-474A-899E-51644C81A4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2421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6932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EB2377-5CFE-4BAF-8B7A-DBA58F80E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546C34-3DCF-4CEF-A364-8C2BD2557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227D57-DEFD-4C14-895F-F7A4DB31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3500-7D13-4665-902C-25D09DD3687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D1D4EA-D175-474E-930C-89C090FF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E7809F-3D25-4918-BC7E-455AA2FBC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5FF-283C-474A-899E-51644C81A4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1506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2551A3-39ED-435A-8ED8-D1D4B9465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08A2C0E-F932-4851-A6AC-10D22F411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CD74A8-07C8-4683-9D7C-CE36F4C1A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3500-7D13-4665-902C-25D09DD3687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9758F03-CBD9-48C9-8C79-6AAC517AF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4B375A-CDF5-447F-9C11-D71A288B4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5FF-283C-474A-899E-51644C81A4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947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F27405-0CD4-45B4-B97F-C3209C5FC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4D4F3F-59A2-4BB6-A339-80EACDAF9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603A056-DFA4-41F1-8626-D767204A5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078E5A7-7073-4AF8-9429-BB817FB4B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3500-7D13-4665-902C-25D09DD3687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591DA4-8DBC-4553-8050-81DEE6B79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3B2BD0A-A7CD-416B-BB1E-874CF9409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5FF-283C-474A-899E-51644C81A4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1136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1FC71D-3DA8-4137-985D-78C429244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E3BA6D7-466B-4CD0-8AA7-4EEEF6C30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FCCE3D3-E356-4FC3-B5A9-FEED53BFF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74EC19D-DC00-49F4-B101-A54C2732E6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994052D-CBF0-41FC-AEBD-BF9CA5EB65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54906AB-9E4A-4655-902A-50D3EE38C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3500-7D13-4665-902C-25D09DD3687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4BD1C29-D50E-44CB-9B6B-9BAE6025F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CC61D38-D6C2-4E95-9B10-CF4549A0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5FF-283C-474A-899E-51644C81A4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5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64BC60-4169-440C-AE2F-6D91587C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C11399B-F14E-46B1-98C1-0CA2BCFD8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3500-7D13-4665-902C-25D09DD3687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636A059-8D48-4144-8151-61EAC1EE8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B03BDC8-98CF-4674-9919-8B54948E1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5FF-283C-474A-899E-51644C81A4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474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D5EA761-463B-498C-ACC7-02020713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3500-7D13-4665-902C-25D09DD3687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2D4F961-F2D7-40D4-AC20-29C9673C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C17B195-CB1F-4018-94E7-9AB084DB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5FF-283C-474A-899E-51644C81A4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757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31D63E-99A0-4FF7-8B3B-866BDF42A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4F313F-A32D-465B-A8ED-B2008854B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A00BEE5-32D3-488A-B2C6-7E78373C9B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C5EF427-D3A2-4325-AD37-AC015EB29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3500-7D13-4665-902C-25D09DD3687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AB40358-2E11-4A0B-A239-5B9254A9E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51D469E-34E7-433C-8FC2-28E9D701C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5FF-283C-474A-899E-51644C81A4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661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4C0CD3-1C6A-45DA-B1A4-18FC7FE36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35E59F4-6A07-4FAB-A4C5-7F2A7609E7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91EB875-3ED6-42DD-A8C8-F6DA3C4563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8BD3698-F986-4E72-9623-D96FBB68F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3500-7D13-4665-902C-25D09DD3687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5731D8D-DC97-49F2-86DB-ED050362D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1FFEA9E-E7FC-44B2-A58C-4F1B901B5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5FF-283C-474A-899E-51644C81A4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238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6E053B9-F9BE-4C56-A27C-9A3C7BA8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A3FE0A3-14E3-4841-B63F-11E62EC6F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F033692-83E3-4CFD-904C-5C0FA45384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93500-7D13-4665-902C-25D09DD3687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91E0714-11AB-40D2-B356-4BBCA9E933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552577-AD9E-4B20-BEB5-86044DB68B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5F5FF-283C-474A-899E-51644C81A4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974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99687" y="447"/>
            <a:ext cx="14592529" cy="6857107"/>
          </a:xfrm>
          <a:prstGeom prst="rect">
            <a:avLst/>
          </a:prstGeom>
        </p:spPr>
      </p:pic>
      <p:pic>
        <p:nvPicPr>
          <p:cNvPr id="3" name="Object 2" descr="preencode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10538" y="13778878"/>
            <a:ext cx="863189" cy="60190315"/>
          </a:xfrm>
          <a:prstGeom prst="rect">
            <a:avLst/>
          </a:prstGeom>
        </p:spPr>
      </p:pic>
      <p:sp>
        <p:nvSpPr>
          <p:cNvPr id="4" name="Object 3"/>
          <p:cNvSpPr/>
          <p:nvPr/>
        </p:nvSpPr>
        <p:spPr>
          <a:xfrm>
            <a:off x="0" y="902156"/>
            <a:ext cx="12192000" cy="603425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>
              <a:lnSpc>
                <a:spcPts val="4849"/>
              </a:lnSpc>
            </a:pPr>
            <a:r>
              <a:rPr lang="en-US" sz="3999" kern="0" dirty="0">
                <a:solidFill>
                  <a:srgbClr val="000000">
                    <a:alpha val="100000"/>
                  </a:srgbClr>
                </a:solidFill>
                <a:latin typeface="HelveticaNeue-Bold" pitchFamily="34" charset="0"/>
                <a:ea typeface="HelveticaNeue-Bold" pitchFamily="34" charset="-122"/>
                <a:cs typeface="HelveticaNeue-Bold" pitchFamily="34" charset="-120"/>
              </a:rPr>
              <a:t>Welkom in de Virtual Classroom</a:t>
            </a:r>
            <a:endParaRPr lang="en-US" sz="900" dirty="0"/>
          </a:p>
        </p:txBody>
      </p:sp>
      <p:sp>
        <p:nvSpPr>
          <p:cNvPr id="5" name="Object 4"/>
          <p:cNvSpPr/>
          <p:nvPr/>
        </p:nvSpPr>
        <p:spPr>
          <a:xfrm>
            <a:off x="5393713" y="635415"/>
            <a:ext cx="3237100" cy="202971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>
              <a:lnSpc>
                <a:spcPts val="1600"/>
              </a:lnSpc>
            </a:pPr>
            <a:r>
              <a:rPr lang="en-US" sz="1300" kern="0" dirty="0">
                <a:solidFill>
                  <a:srgbClr val="000000">
                    <a:alpha val="100000"/>
                  </a:srgbClr>
                </a:solidFill>
                <a:latin typeface="HelveticaNeue-Bold" pitchFamily="34" charset="0"/>
                <a:ea typeface="HelveticaNeue-Bold" pitchFamily="34" charset="-122"/>
                <a:cs typeface="HelveticaNeue-Bold" pitchFamily="34" charset="-120"/>
              </a:rPr>
              <a:t>Introductie — Welkom</a:t>
            </a:r>
            <a:endParaRPr lang="en-US" sz="900" dirty="0"/>
          </a:p>
        </p:txBody>
      </p:sp>
      <p:pic>
        <p:nvPicPr>
          <p:cNvPr id="6" name="Object 5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3117" y="635415"/>
            <a:ext cx="203605" cy="133028"/>
          </a:xfrm>
          <a:prstGeom prst="rect">
            <a:avLst/>
          </a:prstGeom>
        </p:spPr>
      </p:pic>
      <p:pic>
        <p:nvPicPr>
          <p:cNvPr id="7" name="Object 6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69434" y="635415"/>
            <a:ext cx="203605" cy="133028"/>
          </a:xfrm>
          <a:prstGeom prst="rect">
            <a:avLst/>
          </a:prstGeom>
        </p:spPr>
      </p:pic>
      <p:pic>
        <p:nvPicPr>
          <p:cNvPr id="8" name="Object 7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64531" y="635415"/>
            <a:ext cx="203605" cy="133028"/>
          </a:xfrm>
          <a:prstGeom prst="rect">
            <a:avLst/>
          </a:prstGeom>
        </p:spPr>
      </p:pic>
      <p:pic>
        <p:nvPicPr>
          <p:cNvPr id="9" name="Object 8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59628" y="635415"/>
            <a:ext cx="203605" cy="133028"/>
          </a:xfrm>
          <a:prstGeom prst="rect">
            <a:avLst/>
          </a:prstGeom>
        </p:spPr>
      </p:pic>
      <p:sp>
        <p:nvSpPr>
          <p:cNvPr id="12" name="Object 11"/>
          <p:cNvSpPr/>
          <p:nvPr/>
        </p:nvSpPr>
        <p:spPr>
          <a:xfrm>
            <a:off x="1710892" y="1854951"/>
            <a:ext cx="8967164" cy="40820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lvl="0"/>
            <a:r>
              <a:rPr lang="nl-NL" dirty="0">
                <a:solidFill>
                  <a:srgbClr val="039B9B"/>
                </a:solidFill>
              </a:rPr>
              <a:t>Welkom bij dit </a:t>
            </a:r>
            <a:r>
              <a:rPr lang="nl-NL" dirty="0" err="1">
                <a:solidFill>
                  <a:srgbClr val="039B9B"/>
                </a:solidFill>
              </a:rPr>
              <a:t>webinar</a:t>
            </a:r>
            <a:r>
              <a:rPr lang="nl-NL" dirty="0">
                <a:solidFill>
                  <a:srgbClr val="039B9B"/>
                </a:solidFill>
              </a:rPr>
              <a:t> vanuit de Noordhoff Virtual Classroom!</a:t>
            </a:r>
            <a:br>
              <a:rPr lang="nl-NL" dirty="0">
                <a:solidFill>
                  <a:srgbClr val="039B9B"/>
                </a:solidFill>
              </a:rPr>
            </a:br>
            <a:endParaRPr lang="nl-NL" dirty="0">
              <a:solidFill>
                <a:srgbClr val="039B9B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dirty="0"/>
              <a:t>Je kunt het beste werken in de webbrowser van Chrome.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dirty="0"/>
              <a:t>Je ziet links op je scherm 5 verschillende kanalen. Namelijk: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Teacher content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Teacher camera</a:t>
            </a:r>
            <a:endParaRPr lang="nl-NL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Whiteboard</a:t>
            </a:r>
            <a:endParaRPr lang="nl-NL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Room camera</a:t>
            </a:r>
            <a:endParaRPr lang="nl-NL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Seat view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Jij als luisteraar kunt zelf klikken op deze kanalen en op die manier zelf bepalen waar je naar kijkt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dirty="0"/>
              <a:t>Wanneer je op F11 of full screen drukt heb je het beste beeld (zoom zo in met + of - voor een ideale beleving)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dirty="0"/>
              <a:t>Rechts zie je de Chat. In hetzelfde scherm van de chat zie je ook de poll of quizvragen.</a:t>
            </a:r>
          </a:p>
          <a:p>
            <a:r>
              <a:rPr lang="nl-NL" dirty="0"/>
              <a:t> </a:t>
            </a:r>
          </a:p>
        </p:txBody>
      </p:sp>
      <p:pic>
        <p:nvPicPr>
          <p:cNvPr id="22" name="Object 21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10538" y="6286357"/>
            <a:ext cx="863189" cy="5711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Breedbeeld</PresentationFormat>
  <Paragraphs>15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HelveticaNeue-Bold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Reitsma, Lonneke</dc:creator>
  <dc:description/>
  <cp:lastModifiedBy>Reitsma, Lonneke</cp:lastModifiedBy>
  <cp:revision>1</cp:revision>
  <dcterms:created xsi:type="dcterms:W3CDTF">2021-02-08T12:16:42Z</dcterms:created>
  <dcterms:modified xsi:type="dcterms:W3CDTF">2021-02-08T12:17:16Z</dcterms:modified>
</cp:coreProperties>
</file>