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9B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073B41-B88D-4DE1-B9B2-CEF11F8D66D1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EE4A6-967E-4877-95AD-504BE2F034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9557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AE012B-0A7E-4C03-A43F-EFD390A246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19C7F9B-813F-427C-A32C-3A63A73921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9DA0CA4-1AED-4F5F-BE43-0C099BFD7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26F00-32D2-4D26-BD83-69F78CC2A644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7111B68-5076-4ED2-8790-F47A8A644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4137CC5-77C8-478E-A19E-C54350DB4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92B3-2045-4B71-90B6-61E761AD96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3089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DF5398-B1FB-467E-9D36-68E458842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5AAE27D-6EEB-402C-A868-BB68EBAF71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E495D36-62FD-4A97-9554-A320BB232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26F00-32D2-4D26-BD83-69F78CC2A644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FA58F89-D1D2-43B5-AAB1-5FF369F00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836DD34-9417-493A-B8D1-420331292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92B3-2045-4B71-90B6-61E761AD96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161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29427D8-6132-403B-803B-476826752B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4D1C466-40D2-44DD-AF02-96E4390342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85647C1-75ED-4ADC-AAF6-A881CCE46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26F00-32D2-4D26-BD83-69F78CC2A644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A598E8A-C82B-4FF8-A250-9784117DF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5E47ADD-288A-4CE8-9B7D-695411179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92B3-2045-4B71-90B6-61E761AD96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4716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4712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364F3E-AEA9-46CF-BC29-6576AAF73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7CE83B0-4681-43FB-8C82-622F1BCDAD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ACE912A-0BE8-404D-BC50-F289ED64E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26F00-32D2-4D26-BD83-69F78CC2A644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3F359E3-AFFB-41DA-AFA3-761B0D905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E7C4F71-70EC-4FFD-9DFF-6EBAB76EE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92B3-2045-4B71-90B6-61E761AD96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3068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EDFCF4-799C-46F3-BCB3-3E33032A0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11A0FF8-2993-4038-BC09-8E660E695E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3EF4B79-1CCD-45A3-B838-8E902A69C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26F00-32D2-4D26-BD83-69F78CC2A644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96821D9-1DDC-445C-A6B0-5AD2DD066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38E56E3-6894-456E-9AC3-949BC3B72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92B3-2045-4B71-90B6-61E761AD96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9954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C25468-BE60-42B9-8EF1-88F6918C7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A10D992-589D-4ADA-82B3-7C0E233CF1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6A0704F-7B01-449C-BD5D-E0A0BA5CBD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E12EDF4-18B2-4572-85D8-5CD0AB40F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26F00-32D2-4D26-BD83-69F78CC2A644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D999754-1579-40B0-96C0-EC986F1C3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6E695B4-7A4A-4F7E-803C-D42D33067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92B3-2045-4B71-90B6-61E761AD96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2657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0B360B-687C-4B7A-93E3-D278EDE39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C336C7-199D-4046-9E3F-5CF7A11457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511D298-DE4D-4CE5-BCF5-C044EAA46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FA2942F5-CF05-4FF0-9095-D01548BDE4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0804ABD-325A-4A1C-BCDA-6B7432D453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773F0E9-1952-4C90-9D9F-7DC2CD7A2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26F00-32D2-4D26-BD83-69F78CC2A644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EEE7168-4E2B-41BC-8E5E-F0966B13E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C66428A-CBEF-4FED-842E-0F88998AF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92B3-2045-4B71-90B6-61E761AD96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5608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725E0E-ADC1-4B5C-B4A6-3D8D3FF94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06CC46A-6409-496D-9704-7A631B5B2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26F00-32D2-4D26-BD83-69F78CC2A644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E58BA5E-64FD-424F-B6F1-6F42F53AB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D1D2A51-C2A7-437E-AC03-FE2E2C962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92B3-2045-4B71-90B6-61E761AD96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4273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9363E88-4EC4-4982-A294-81C25CA0D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26F00-32D2-4D26-BD83-69F78CC2A644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9F4FD72-C65D-428B-A6A6-970452F1B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F7C666C-2A53-4205-ACE8-54BDC9118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92B3-2045-4B71-90B6-61E761AD96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6990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04B84E-66CE-4A74-B3DD-EABC3CF1A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6BA356E-9225-4DB3-B9E4-F8BD54B7BF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0458B5C-314C-4874-B52B-93BE9EE775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CD7A90D-388D-4F1F-B230-CF65A9F0E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26F00-32D2-4D26-BD83-69F78CC2A644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439735B-0185-41CC-9CBE-5D43CFFF3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317C9EA-45C8-4769-BCF1-C4EB06698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92B3-2045-4B71-90B6-61E761AD96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2439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F8FCBE-3CA9-4B4A-8B8C-45C593461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EA0F693-E775-4042-9EE3-C6CB1522CA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E3CF82E-ABDD-4C41-A12C-2B0D139338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469B421-C48F-4405-B945-A96EC7517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26F00-32D2-4D26-BD83-69F78CC2A644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C7808E5-1E45-4471-AB9D-5AE18C00B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E8FCB41-AEF4-4A33-B158-278585012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92B3-2045-4B71-90B6-61E761AD96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10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ED9591B-9E62-43E6-A569-5CE96BBE8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598ABC7-8186-46D8-ADF0-AF25FD6DAC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579757B-57DF-4C90-88B2-569ACF5375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26F00-32D2-4D26-BD83-69F78CC2A644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7B77879-59FE-440B-BD04-CF87F4CA46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EB499CB-ABD4-4FFB-BBDD-E3F99AF6CE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E92B3-2045-4B71-90B6-61E761AD96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68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200265" y="446"/>
            <a:ext cx="14592529" cy="6857107"/>
          </a:xfrm>
          <a:prstGeom prst="rect">
            <a:avLst/>
          </a:prstGeom>
        </p:spPr>
      </p:pic>
      <p:pic>
        <p:nvPicPr>
          <p:cNvPr id="3" name="Object 2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5094" y="2162103"/>
            <a:ext cx="4318384" cy="1269936"/>
          </a:xfrm>
          <a:prstGeom prst="rect">
            <a:avLst/>
          </a:prstGeom>
        </p:spPr>
      </p:pic>
      <p:sp>
        <p:nvSpPr>
          <p:cNvPr id="4" name="Object 3"/>
          <p:cNvSpPr/>
          <p:nvPr/>
        </p:nvSpPr>
        <p:spPr>
          <a:xfrm>
            <a:off x="6610468" y="2162103"/>
            <a:ext cx="3606375" cy="1269936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>
              <a:lnSpc>
                <a:spcPts val="3449"/>
              </a:lnSpc>
            </a:pPr>
            <a:r>
              <a:rPr lang="en-US" sz="2799" kern="0" dirty="0">
                <a:solidFill>
                  <a:srgbClr val="FFFFFF">
                    <a:alpha val="100000"/>
                  </a:srgbClr>
                </a:solidFill>
                <a:latin typeface="HelveticaNeue-Bold" pitchFamily="34" charset="0"/>
                <a:ea typeface="HelveticaNeue-Bold" pitchFamily="34" charset="-122"/>
                <a:cs typeface="HelveticaNeue-Bold" pitchFamily="34" charset="-120"/>
              </a:rPr>
              <a:t>|    MET ONTDEKKEN</a:t>
            </a:r>
            <a:endParaRPr lang="en-US" sz="900" dirty="0"/>
          </a:p>
        </p:txBody>
      </p:sp>
      <p:sp>
        <p:nvSpPr>
          <p:cNvPr id="5" name="Object 4"/>
          <p:cNvSpPr/>
          <p:nvPr/>
        </p:nvSpPr>
        <p:spPr>
          <a:xfrm>
            <a:off x="2259886" y="4095094"/>
            <a:ext cx="8067184" cy="557429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/>
            <a:r>
              <a:rPr lang="en-US" sz="2200" kern="0" dirty="0" err="1">
                <a:solidFill>
                  <a:srgbClr val="FFFFFF">
                    <a:alpha val="100000"/>
                  </a:srgbClr>
                </a:solidFill>
                <a:latin typeface="HelveticaNeue-Bold" pitchFamily="34" charset="0"/>
                <a:ea typeface="HelveticaNeue-Bold" pitchFamily="34" charset="-122"/>
                <a:cs typeface="HelveticaNeue-Bold" pitchFamily="34" charset="-120"/>
              </a:rPr>
              <a:t>Blijf</a:t>
            </a:r>
            <a:r>
              <a:rPr lang="en-US" sz="2200" kern="0" dirty="0">
                <a:solidFill>
                  <a:srgbClr val="FFFFFF">
                    <a:alpha val="100000"/>
                  </a:srgbClr>
                </a:solidFill>
                <a:latin typeface="HelveticaNeue-Bold" pitchFamily="34" charset="0"/>
                <a:ea typeface="HelveticaNeue-Bold" pitchFamily="34" charset="-122"/>
                <a:cs typeface="HelveticaNeue-Bold" pitchFamily="34" charset="-120"/>
              </a:rPr>
              <a:t> op de </a:t>
            </a:r>
            <a:r>
              <a:rPr lang="en-US" sz="2200" kern="0" dirty="0" err="1">
                <a:solidFill>
                  <a:srgbClr val="FFFFFF">
                    <a:alpha val="100000"/>
                  </a:srgbClr>
                </a:solidFill>
                <a:latin typeface="HelveticaNeue-Bold" pitchFamily="34" charset="0"/>
                <a:ea typeface="HelveticaNeue-Bold" pitchFamily="34" charset="-122"/>
                <a:cs typeface="HelveticaNeue-Bold" pitchFamily="34" charset="-120"/>
              </a:rPr>
              <a:t>hoogte</a:t>
            </a:r>
            <a:r>
              <a:rPr lang="en-US" sz="2200" kern="0" dirty="0">
                <a:solidFill>
                  <a:srgbClr val="FFFFFF">
                    <a:alpha val="100000"/>
                  </a:srgbClr>
                </a:solidFill>
                <a:latin typeface="HelveticaNeue-Bold" pitchFamily="34" charset="0"/>
                <a:ea typeface="HelveticaNeue-Bold" pitchFamily="34" charset="-122"/>
                <a:cs typeface="HelveticaNeue-Bold" pitchFamily="34" charset="-120"/>
              </a:rPr>
              <a:t> van </a:t>
            </a:r>
            <a:r>
              <a:rPr lang="en-US" sz="2200" kern="0" dirty="0" err="1">
                <a:solidFill>
                  <a:srgbClr val="FFFFFF">
                    <a:alpha val="100000"/>
                  </a:srgbClr>
                </a:solidFill>
                <a:latin typeface="HelveticaNeue-Bold" pitchFamily="34" charset="0"/>
                <a:ea typeface="HelveticaNeue-Bold" pitchFamily="34" charset="-122"/>
                <a:cs typeface="HelveticaNeue-Bold" pitchFamily="34" charset="-120"/>
              </a:rPr>
              <a:t>alle</a:t>
            </a:r>
            <a:r>
              <a:rPr lang="en-US" sz="2200" kern="0" dirty="0">
                <a:solidFill>
                  <a:srgbClr val="FFFFFF">
                    <a:alpha val="100000"/>
                  </a:srgbClr>
                </a:solidFill>
                <a:latin typeface="HelveticaNeue-Bold" pitchFamily="34" charset="0"/>
                <a:ea typeface="HelveticaNeue-Bold" pitchFamily="34" charset="-122"/>
                <a:cs typeface="HelveticaNeue-Bold" pitchFamily="34" charset="-120"/>
              </a:rPr>
              <a:t> events </a:t>
            </a:r>
            <a:r>
              <a:rPr lang="en-US" sz="2200" kern="0" dirty="0" err="1">
                <a:solidFill>
                  <a:srgbClr val="FFFFFF">
                    <a:alpha val="100000"/>
                  </a:srgbClr>
                </a:solidFill>
                <a:latin typeface="HelveticaNeue-Bold" pitchFamily="34" charset="0"/>
                <a:ea typeface="HelveticaNeue-Bold" pitchFamily="34" charset="-122"/>
                <a:cs typeface="HelveticaNeue-Bold" pitchFamily="34" charset="-120"/>
              </a:rPr>
              <a:t>en</a:t>
            </a:r>
            <a:r>
              <a:rPr lang="en-US" sz="2200" kern="0" dirty="0">
                <a:solidFill>
                  <a:srgbClr val="FFFFFF">
                    <a:alpha val="100000"/>
                  </a:srgbClr>
                </a:solidFill>
                <a:latin typeface="HelveticaNeue-Bold" pitchFamily="34" charset="0"/>
                <a:ea typeface="HelveticaNeue-Bold" pitchFamily="34" charset="-122"/>
                <a:cs typeface="HelveticaNeue-Bold" pitchFamily="34" charset="-120"/>
              </a:rPr>
              <a:t> </a:t>
            </a:r>
            <a:r>
              <a:rPr lang="en-US" sz="2200" kern="0" dirty="0" err="1">
                <a:solidFill>
                  <a:srgbClr val="FFFFFF">
                    <a:alpha val="100000"/>
                  </a:srgbClr>
                </a:solidFill>
                <a:latin typeface="HelveticaNeue-Bold" pitchFamily="34" charset="0"/>
                <a:ea typeface="HelveticaNeue-Bold" pitchFamily="34" charset="-122"/>
                <a:cs typeface="HelveticaNeue-Bold" pitchFamily="34" charset="-120"/>
              </a:rPr>
              <a:t>ontwikkelingen</a:t>
            </a:r>
            <a:r>
              <a:rPr lang="en-US" sz="2200" kern="0" dirty="0">
                <a:solidFill>
                  <a:srgbClr val="FFFFFF">
                    <a:alpha val="100000"/>
                  </a:srgbClr>
                </a:solidFill>
                <a:latin typeface="HelveticaNeue-Bold" pitchFamily="34" charset="0"/>
                <a:ea typeface="HelveticaNeue-Bold" pitchFamily="34" charset="-122"/>
                <a:cs typeface="HelveticaNeue-Bold" pitchFamily="34" charset="-120"/>
              </a:rPr>
              <a:t>!</a:t>
            </a:r>
          </a:p>
          <a:p>
            <a:pPr algn="ctr"/>
            <a:endParaRPr lang="en-US" sz="2200" kern="0" dirty="0">
              <a:solidFill>
                <a:srgbClr val="FFFFFF">
                  <a:alpha val="100000"/>
                </a:srgbClr>
              </a:solidFill>
              <a:latin typeface="HelveticaNeue-Bold" pitchFamily="34" charset="0"/>
              <a:ea typeface="HelveticaNeue-Bold" pitchFamily="34" charset="-122"/>
              <a:cs typeface="HelveticaNeue-Bold" pitchFamily="34" charset="-120"/>
            </a:endParaRPr>
          </a:p>
          <a:p>
            <a:pPr algn="ctr"/>
            <a:r>
              <a:rPr lang="en-US" sz="2200" kern="0" dirty="0">
                <a:solidFill>
                  <a:srgbClr val="FFFFFF">
                    <a:alpha val="100000"/>
                  </a:srgbClr>
                </a:solidFill>
                <a:latin typeface="HelveticaNeue-Bold" pitchFamily="34" charset="0"/>
                <a:ea typeface="HelveticaNeue-Bold" pitchFamily="34" charset="-122"/>
              </a:rPr>
              <a:t>Noordhoff.nl/start</a:t>
            </a:r>
            <a:endParaRPr lang="en-US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199687" y="447"/>
            <a:ext cx="14592529" cy="6857107"/>
          </a:xfrm>
          <a:prstGeom prst="rect">
            <a:avLst/>
          </a:prstGeom>
        </p:spPr>
      </p:pic>
      <p:pic>
        <p:nvPicPr>
          <p:cNvPr id="3" name="Object 2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5094" y="2794032"/>
            <a:ext cx="4318384" cy="1269936"/>
          </a:xfrm>
          <a:prstGeom prst="rect">
            <a:avLst/>
          </a:prstGeom>
        </p:spPr>
      </p:pic>
      <p:sp>
        <p:nvSpPr>
          <p:cNvPr id="4" name="Object 3"/>
          <p:cNvSpPr/>
          <p:nvPr/>
        </p:nvSpPr>
        <p:spPr>
          <a:xfrm>
            <a:off x="6610468" y="2794032"/>
            <a:ext cx="4565880" cy="1269936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>
              <a:lnSpc>
                <a:spcPts val="3449"/>
              </a:lnSpc>
            </a:pPr>
            <a:r>
              <a:rPr lang="en-US" sz="2799" kern="0" dirty="0">
                <a:solidFill>
                  <a:srgbClr val="FFFFFF">
                    <a:alpha val="100000"/>
                  </a:srgbClr>
                </a:solidFill>
                <a:latin typeface="HelveticaNeue-Bold" pitchFamily="34" charset="0"/>
                <a:ea typeface="HelveticaNeue-Bold" pitchFamily="34" charset="-122"/>
                <a:cs typeface="HelveticaNeue-Bold" pitchFamily="34" charset="-120"/>
              </a:rPr>
              <a:t>|    MET VOORSTELLEN</a:t>
            </a:r>
            <a:endParaRPr lang="en-US" sz="9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23</Words>
  <Application>Microsoft Office PowerPoint</Application>
  <PresentationFormat>Breedbeeld</PresentationFormat>
  <Paragraphs>7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HelveticaNeue-Bold</vt:lpstr>
      <vt:lpstr>Kantoorthema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Reitsma, Lonneke</dc:creator>
  <dc:description/>
  <cp:lastModifiedBy>Reitsma, Lonneke</cp:lastModifiedBy>
  <cp:revision>6</cp:revision>
  <dcterms:created xsi:type="dcterms:W3CDTF">2021-01-28T10:33:58Z</dcterms:created>
  <dcterms:modified xsi:type="dcterms:W3CDTF">2021-02-08T12:17:19Z</dcterms:modified>
</cp:coreProperties>
</file>